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51" r:id="rId5"/>
    <p:sldId id="467" r:id="rId6"/>
    <p:sldId id="278" r:id="rId7"/>
    <p:sldId id="470" r:id="rId8"/>
    <p:sldId id="469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471" r:id="rId17"/>
    <p:sldId id="280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3EFB7B-253E-4749-BF93-EB03CCAF8C3B}" v="34" dt="2023-06-06T08:44:13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FE3EFB7B-253E-4749-BF93-EB03CCAF8C3B}"/>
    <pc:docChg chg="undo custSel addSld delSld modSld sldOrd">
      <pc:chgData name="Stijn Weijermars" userId="2933e1d2-70ff-47b3-ad61-d61e32fda646" providerId="ADAL" clId="{FE3EFB7B-253E-4749-BF93-EB03CCAF8C3B}" dt="2023-06-06T08:44:40.581" v="124"/>
      <pc:docMkLst>
        <pc:docMk/>
      </pc:docMkLst>
      <pc:sldChg chg="del">
        <pc:chgData name="Stijn Weijermars" userId="2933e1d2-70ff-47b3-ad61-d61e32fda646" providerId="ADAL" clId="{FE3EFB7B-253E-4749-BF93-EB03CCAF8C3B}" dt="2023-06-06T08:15:06.877" v="5" actId="47"/>
        <pc:sldMkLst>
          <pc:docMk/>
          <pc:sldMk cId="3424134703" sldId="272"/>
        </pc:sldMkLst>
      </pc:sldChg>
      <pc:sldChg chg="addSp delSp modSp mod">
        <pc:chgData name="Stijn Weijermars" userId="2933e1d2-70ff-47b3-ad61-d61e32fda646" providerId="ADAL" clId="{FE3EFB7B-253E-4749-BF93-EB03CCAF8C3B}" dt="2023-06-06T08:22:18.082" v="27" actId="14100"/>
        <pc:sldMkLst>
          <pc:docMk/>
          <pc:sldMk cId="100680953" sldId="282"/>
        </pc:sldMkLst>
        <pc:picChg chg="add del">
          <ac:chgData name="Stijn Weijermars" userId="2933e1d2-70ff-47b3-ad61-d61e32fda646" providerId="ADAL" clId="{FE3EFB7B-253E-4749-BF93-EB03CCAF8C3B}" dt="2023-06-06T08:22:06.257" v="22" actId="478"/>
          <ac:picMkLst>
            <pc:docMk/>
            <pc:sldMk cId="100680953" sldId="282"/>
            <ac:picMk id="6" creationId="{D9672823-BF10-406F-9372-EC8FD70DF960}"/>
          </ac:picMkLst>
        </pc:picChg>
        <pc:picChg chg="add del mod">
          <ac:chgData name="Stijn Weijermars" userId="2933e1d2-70ff-47b3-ad61-d61e32fda646" providerId="ADAL" clId="{FE3EFB7B-253E-4749-BF93-EB03CCAF8C3B}" dt="2023-06-06T08:22:18.082" v="27" actId="14100"/>
          <ac:picMkLst>
            <pc:docMk/>
            <pc:sldMk cId="100680953" sldId="282"/>
            <ac:picMk id="1026" creationId="{CD031D42-EBC8-01CD-2EDE-D9F17924970F}"/>
          </ac:picMkLst>
        </pc:picChg>
      </pc:sldChg>
      <pc:sldChg chg="addSp delSp modSp mod">
        <pc:chgData name="Stijn Weijermars" userId="2933e1d2-70ff-47b3-ad61-d61e32fda646" providerId="ADAL" clId="{FE3EFB7B-253E-4749-BF93-EB03CCAF8C3B}" dt="2023-06-06T08:33:17.131" v="70" actId="1076"/>
        <pc:sldMkLst>
          <pc:docMk/>
          <pc:sldMk cId="728834347" sldId="283"/>
        </pc:sldMkLst>
        <pc:picChg chg="add del">
          <ac:chgData name="Stijn Weijermars" userId="2933e1d2-70ff-47b3-ad61-d61e32fda646" providerId="ADAL" clId="{FE3EFB7B-253E-4749-BF93-EB03CCAF8C3B}" dt="2023-06-06T08:30:38.687" v="36" actId="478"/>
          <ac:picMkLst>
            <pc:docMk/>
            <pc:sldMk cId="728834347" sldId="283"/>
            <ac:picMk id="4" creationId="{4DF3FC28-3AE9-95ED-53AD-92C5A4BC9BB9}"/>
          </ac:picMkLst>
        </pc:picChg>
        <pc:picChg chg="add del mod modCrop">
          <ac:chgData name="Stijn Weijermars" userId="2933e1d2-70ff-47b3-ad61-d61e32fda646" providerId="ADAL" clId="{FE3EFB7B-253E-4749-BF93-EB03CCAF8C3B}" dt="2023-06-06T08:31:48.010" v="52" actId="478"/>
          <ac:picMkLst>
            <pc:docMk/>
            <pc:sldMk cId="728834347" sldId="283"/>
            <ac:picMk id="6" creationId="{5BF7D57A-21D2-4999-B14B-C7983788D499}"/>
          </ac:picMkLst>
        </pc:picChg>
        <pc:picChg chg="del mod modCrop">
          <ac:chgData name="Stijn Weijermars" userId="2933e1d2-70ff-47b3-ad61-d61e32fda646" providerId="ADAL" clId="{FE3EFB7B-253E-4749-BF93-EB03CCAF8C3B}" dt="2023-06-06T08:32:36.351" v="62" actId="478"/>
          <ac:picMkLst>
            <pc:docMk/>
            <pc:sldMk cId="728834347" sldId="283"/>
            <ac:picMk id="7" creationId="{323638F5-7098-4F82-9F8E-D40284694A1F}"/>
          </ac:picMkLst>
        </pc:picChg>
        <pc:picChg chg="add mod modCrop">
          <ac:chgData name="Stijn Weijermars" userId="2933e1d2-70ff-47b3-ad61-d61e32fda646" providerId="ADAL" clId="{FE3EFB7B-253E-4749-BF93-EB03CCAF8C3B}" dt="2023-06-06T08:32:39.680" v="63" actId="1076"/>
          <ac:picMkLst>
            <pc:docMk/>
            <pc:sldMk cId="728834347" sldId="283"/>
            <ac:picMk id="9" creationId="{4D8E9563-4C2C-A0A8-F629-D098DA1B5113}"/>
          </ac:picMkLst>
        </pc:picChg>
        <pc:picChg chg="add mod modCrop">
          <ac:chgData name="Stijn Weijermars" userId="2933e1d2-70ff-47b3-ad61-d61e32fda646" providerId="ADAL" clId="{FE3EFB7B-253E-4749-BF93-EB03CCAF8C3B}" dt="2023-06-06T08:33:17.131" v="70" actId="1076"/>
          <ac:picMkLst>
            <pc:docMk/>
            <pc:sldMk cId="728834347" sldId="283"/>
            <ac:picMk id="11" creationId="{60631B12-FD29-8E9A-5921-68A808015F70}"/>
          </ac:picMkLst>
        </pc:picChg>
        <pc:picChg chg="add mod">
          <ac:chgData name="Stijn Weijermars" userId="2933e1d2-70ff-47b3-ad61-d61e32fda646" providerId="ADAL" clId="{FE3EFB7B-253E-4749-BF93-EB03CCAF8C3B}" dt="2023-06-06T08:29:05.300" v="34" actId="167"/>
          <ac:picMkLst>
            <pc:docMk/>
            <pc:sldMk cId="728834347" sldId="283"/>
            <ac:picMk id="2050" creationId="{EB3CB20D-DBE4-033A-300C-1E0AF782A7E5}"/>
          </ac:picMkLst>
        </pc:picChg>
        <pc:picChg chg="del mod">
          <ac:chgData name="Stijn Weijermars" userId="2933e1d2-70ff-47b3-ad61-d61e32fda646" providerId="ADAL" clId="{FE3EFB7B-253E-4749-BF93-EB03CCAF8C3B}" dt="2023-06-06T08:28:58.870" v="32" actId="478"/>
          <ac:picMkLst>
            <pc:docMk/>
            <pc:sldMk cId="728834347" sldId="283"/>
            <ac:picMk id="2052" creationId="{BAAE3BCE-C433-577B-5395-177075468C80}"/>
          </ac:picMkLst>
        </pc:picChg>
        <pc:picChg chg="add del">
          <ac:chgData name="Stijn Weijermars" userId="2933e1d2-70ff-47b3-ad61-d61e32fda646" providerId="ADAL" clId="{FE3EFB7B-253E-4749-BF93-EB03CCAF8C3B}" dt="2023-06-06T08:30:53.013" v="38" actId="478"/>
          <ac:picMkLst>
            <pc:docMk/>
            <pc:sldMk cId="728834347" sldId="283"/>
            <ac:picMk id="2054" creationId="{519EC7CB-EC51-116B-BF82-152B82034641}"/>
          </ac:picMkLst>
        </pc:picChg>
        <pc:picChg chg="add del">
          <ac:chgData name="Stijn Weijermars" userId="2933e1d2-70ff-47b3-ad61-d61e32fda646" providerId="ADAL" clId="{FE3EFB7B-253E-4749-BF93-EB03CCAF8C3B}" dt="2023-06-06T08:31:08.428" v="40" actId="478"/>
          <ac:picMkLst>
            <pc:docMk/>
            <pc:sldMk cId="728834347" sldId="283"/>
            <ac:picMk id="2056" creationId="{575CF131-BDEA-CB45-27FB-3B1747C922A4}"/>
          </ac:picMkLst>
        </pc:picChg>
      </pc:sldChg>
      <pc:sldChg chg="modSp mod">
        <pc:chgData name="Stijn Weijermars" userId="2933e1d2-70ff-47b3-ad61-d61e32fda646" providerId="ADAL" clId="{FE3EFB7B-253E-4749-BF93-EB03CCAF8C3B}" dt="2023-06-06T08:37:20.876" v="102" actId="20577"/>
        <pc:sldMkLst>
          <pc:docMk/>
          <pc:sldMk cId="2349390285" sldId="285"/>
        </pc:sldMkLst>
        <pc:spChg chg="mod">
          <ac:chgData name="Stijn Weijermars" userId="2933e1d2-70ff-47b3-ad61-d61e32fda646" providerId="ADAL" clId="{FE3EFB7B-253E-4749-BF93-EB03CCAF8C3B}" dt="2023-06-06T08:37:20.876" v="102" actId="20577"/>
          <ac:spMkLst>
            <pc:docMk/>
            <pc:sldMk cId="2349390285" sldId="285"/>
            <ac:spMk id="3" creationId="{8B8DB313-D9CE-4FA3-B2D8-BEA81AD6CEB2}"/>
          </ac:spMkLst>
        </pc:spChg>
      </pc:sldChg>
      <pc:sldChg chg="modSp mod">
        <pc:chgData name="Stijn Weijermars" userId="2933e1d2-70ff-47b3-ad61-d61e32fda646" providerId="ADAL" clId="{FE3EFB7B-253E-4749-BF93-EB03CCAF8C3B}" dt="2023-06-06T08:14:03.434" v="3" actId="20577"/>
        <pc:sldMkLst>
          <pc:docMk/>
          <pc:sldMk cId="3958177516" sldId="351"/>
        </pc:sldMkLst>
        <pc:spChg chg="mod">
          <ac:chgData name="Stijn Weijermars" userId="2933e1d2-70ff-47b3-ad61-d61e32fda646" providerId="ADAL" clId="{FE3EFB7B-253E-4749-BF93-EB03CCAF8C3B}" dt="2023-06-06T08:14:03.434" v="3" actId="20577"/>
          <ac:spMkLst>
            <pc:docMk/>
            <pc:sldMk cId="3958177516" sldId="351"/>
            <ac:spMk id="4" creationId="{00000000-0000-0000-0000-000000000000}"/>
          </ac:spMkLst>
        </pc:spChg>
      </pc:sldChg>
      <pc:sldChg chg="modSp mod">
        <pc:chgData name="Stijn Weijermars" userId="2933e1d2-70ff-47b3-ad61-d61e32fda646" providerId="ADAL" clId="{FE3EFB7B-253E-4749-BF93-EB03CCAF8C3B}" dt="2023-06-06T08:14:13.966" v="4" actId="313"/>
        <pc:sldMkLst>
          <pc:docMk/>
          <pc:sldMk cId="1944429866" sldId="467"/>
        </pc:sldMkLst>
        <pc:spChg chg="mod">
          <ac:chgData name="Stijn Weijermars" userId="2933e1d2-70ff-47b3-ad61-d61e32fda646" providerId="ADAL" clId="{FE3EFB7B-253E-4749-BF93-EB03CCAF8C3B}" dt="2023-06-06T08:14:13.966" v="4" actId="313"/>
          <ac:spMkLst>
            <pc:docMk/>
            <pc:sldMk cId="1944429866" sldId="467"/>
            <ac:spMk id="3" creationId="{552610EF-6328-453D-8875-E44440C741E8}"/>
          </ac:spMkLst>
        </pc:spChg>
      </pc:sldChg>
      <pc:sldChg chg="modSp new mod ord">
        <pc:chgData name="Stijn Weijermars" userId="2933e1d2-70ff-47b3-ad61-d61e32fda646" providerId="ADAL" clId="{FE3EFB7B-253E-4749-BF93-EB03CCAF8C3B}" dt="2023-06-06T08:44:40.581" v="124"/>
        <pc:sldMkLst>
          <pc:docMk/>
          <pc:sldMk cId="2197337647" sldId="471"/>
        </pc:sldMkLst>
        <pc:spChg chg="mod">
          <ac:chgData name="Stijn Weijermars" userId="2933e1d2-70ff-47b3-ad61-d61e32fda646" providerId="ADAL" clId="{FE3EFB7B-253E-4749-BF93-EB03CCAF8C3B}" dt="2023-06-06T08:43:01.008" v="122" actId="5793"/>
          <ac:spMkLst>
            <pc:docMk/>
            <pc:sldMk cId="2197337647" sldId="471"/>
            <ac:spMk id="3" creationId="{D9523057-CF4F-4C34-CADB-54F4843FED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8A91-6115-4DF3-8EBC-74B9BD11DE6D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FC048-6C5F-406A-88B4-6160A10CED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84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66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0E414-6019-496D-9C03-7346D73D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F72AC6-87D3-4024-A89A-935B6DF6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3221C-ECBD-4A7E-8BC3-F415344A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5A5-A422-4B3D-A4BB-81B6160C1D24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1E5D1-2422-4204-8B37-5CFF9E12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E7F4F0-5D53-4514-B332-8E983332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CB22-C4C0-4FA3-91A8-CAF3E94378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22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8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pro.nl/programmas/oranje-boven-down-under/lees/zonne-energie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pro.nl/programmas/tegenlicht/kijk/afleveringen/2008-2009/here-comes-the-sun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nne-energie - Daar krijg je energie van">
            <a:extLst>
              <a:ext uri="{FF2B5EF4-FFF2-40B4-BE49-F238E27FC236}">
                <a16:creationId xmlns:a16="http://schemas.microsoft.com/office/drawing/2014/main" id="{1557302A-8CCC-ABF8-2F1A-A1CF3DB24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77" y="1330305"/>
            <a:ext cx="8306645" cy="55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00660" y="809447"/>
            <a:ext cx="1424066" cy="5838029"/>
          </a:xfrm>
        </p:spPr>
        <p:txBody>
          <a:bodyPr vert="vert270">
            <a:normAutofit/>
          </a:bodyPr>
          <a:lstStyle/>
          <a:p>
            <a:r>
              <a:rPr lang="nl-NL" sz="4800" dirty="0"/>
              <a:t>Water en energie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3848" y="1543050"/>
            <a:ext cx="8534400" cy="4722530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Inrichting van een gebied</a:t>
            </a:r>
          </a:p>
          <a:p>
            <a:endParaRPr lang="nl-NL" sz="4000" dirty="0"/>
          </a:p>
          <a:p>
            <a:endParaRPr lang="nl-NL" sz="4000" dirty="0">
              <a:solidFill>
                <a:schemeClr val="tx1"/>
              </a:solidFill>
            </a:endParaRPr>
          </a:p>
          <a:p>
            <a:r>
              <a:rPr lang="nl-NL" sz="2800" dirty="0"/>
              <a:t>Zonne-energie</a:t>
            </a:r>
            <a:endParaRPr lang="nl-NL" sz="28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3936650" y="5401610"/>
            <a:ext cx="3668333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tx1"/>
                </a:solidFill>
              </a:rPr>
              <a:t>6-6-2023</a:t>
            </a:r>
          </a:p>
          <a:p>
            <a:r>
              <a:rPr lang="nl-NL" sz="2400" dirty="0">
                <a:solidFill>
                  <a:schemeClr val="tx1"/>
                </a:solidFill>
              </a:rPr>
              <a:t>Jaar 1 Periode 4</a:t>
            </a:r>
          </a:p>
          <a:p>
            <a:r>
              <a:rPr lang="nl-NL" sz="2400" dirty="0">
                <a:solidFill>
                  <a:schemeClr val="tx1"/>
                </a:solidFill>
              </a:rPr>
              <a:t>Les 5</a:t>
            </a:r>
          </a:p>
        </p:txBody>
      </p:sp>
    </p:spTree>
    <p:extLst>
      <p:ext uri="{BB962C8B-B14F-4D97-AF65-F5344CB8AC3E}">
        <p14:creationId xmlns:p14="http://schemas.microsoft.com/office/powerpoint/2010/main" val="395817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D3347-8ABF-4D01-B08F-A2EAA92A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0" dirty="0">
                <a:effectLst/>
              </a:rPr>
              <a:t>Standaardformaat zonnepanelen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8DB313-D9CE-4FA3-B2D8-BEA81AD6C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b="0" i="0" dirty="0">
                <a:effectLst/>
                <a:latin typeface="system-ui"/>
              </a:rPr>
              <a:t>De meeste zonnepanelen hebben een formaat van 165 centimeter lang en 99 centimeter breed. (andere maten beschikbaar)</a:t>
            </a:r>
          </a:p>
          <a:p>
            <a:pPr algn="l"/>
            <a:r>
              <a:rPr lang="nl-NL" b="0" i="0" dirty="0">
                <a:effectLst/>
                <a:latin typeface="system-ui"/>
              </a:rPr>
              <a:t>Een gebruikelijk </a:t>
            </a:r>
            <a:r>
              <a:rPr lang="nl-NL" b="0" i="0" u="none" strike="noStrike" dirty="0">
                <a:effectLst/>
                <a:latin typeface="system-ui"/>
              </a:rPr>
              <a:t>piekvermogen</a:t>
            </a:r>
            <a:r>
              <a:rPr lang="nl-NL" b="0" i="0" dirty="0">
                <a:effectLst/>
                <a:latin typeface="system-ui"/>
              </a:rPr>
              <a:t> van een standaardformaat zonnepaneel ligt in 2022 tussen de 350 en 380 Wattpiek (</a:t>
            </a:r>
            <a:r>
              <a:rPr lang="nl-NL" b="0" i="0" dirty="0" err="1">
                <a:effectLst/>
                <a:latin typeface="system-ui"/>
              </a:rPr>
              <a:t>Wp</a:t>
            </a:r>
            <a:r>
              <a:rPr lang="nl-NL" b="0" i="0" dirty="0">
                <a:effectLst/>
                <a:latin typeface="system-ui"/>
              </a:rPr>
              <a:t>).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9390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4FFFD-9E92-4355-94F7-045B2B67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Opbrengst zonnepanelen berekenen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93E957-82F3-40B6-8F73-D044191E2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Aantal panelen * Vermogen/paneel * omrekenfactor * verminderingsfactor = Opbrengt per jaar in kWh</a:t>
            </a:r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endParaRPr lang="nl-NL" sz="3200" b="1" dirty="0"/>
          </a:p>
          <a:p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422864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5C0D2-367F-43F5-93ED-31E0E550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Vergunning?                www.omgevingsloket.nl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21A361A1-9E33-4BED-BAED-5F5680962369}"/>
              </a:ext>
            </a:extLst>
          </p:cNvPr>
          <p:cNvSpPr/>
          <p:nvPr/>
        </p:nvSpPr>
        <p:spPr>
          <a:xfrm>
            <a:off x="3673011" y="829759"/>
            <a:ext cx="1371599" cy="391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Bouwkundig tekenwerk - Bouwadvies Nederland">
            <a:extLst>
              <a:ext uri="{FF2B5EF4-FFF2-40B4-BE49-F238E27FC236}">
                <a16:creationId xmlns:a16="http://schemas.microsoft.com/office/drawing/2014/main" id="{A367CB2A-4790-4FC0-90B2-9498D338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5" y="4290851"/>
            <a:ext cx="2975791" cy="22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4EE3E14-72AC-48A7-9A21-713BCC07253F}"/>
              </a:ext>
            </a:extLst>
          </p:cNvPr>
          <p:cNvSpPr txBox="1"/>
          <p:nvPr/>
        </p:nvSpPr>
        <p:spPr>
          <a:xfrm>
            <a:off x="751915" y="5569545"/>
            <a:ext cx="26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 enkele gevallen niet mogelijk </a:t>
            </a:r>
            <a:r>
              <a:rPr lang="nl-NL" dirty="0" err="1">
                <a:solidFill>
                  <a:srgbClr val="FF0000"/>
                </a:solidFill>
              </a:rPr>
              <a:t>ivm</a:t>
            </a:r>
            <a:r>
              <a:rPr lang="nl-NL" dirty="0">
                <a:solidFill>
                  <a:srgbClr val="FF0000"/>
                </a:solidFill>
              </a:rPr>
              <a:t> draagconstructie dak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92F331-252E-47ED-D1B3-2DA3CD51A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295" y="2120819"/>
            <a:ext cx="4508935" cy="4471709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492F72A-3EDB-BB3E-DD25-CCE6B3868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29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BF3ED-0DD8-F6A8-9817-C1E13778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523057-CF4F-4C34-CADB-54F4843FE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Stukje </a:t>
            </a:r>
            <a:r>
              <a:rPr lang="nl-NL" dirty="0">
                <a:hlinkClick r:id="rId2"/>
              </a:rPr>
              <a:t>toekomst</a:t>
            </a:r>
            <a:r>
              <a:rPr lang="nl-N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97337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AB67C-B512-4EE1-90E6-D757CC00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Achtergrond-documentaire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7A8C4D-CD08-4431-A565-5A56C5023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r>
              <a:rPr lang="nl-NL" sz="4800" dirty="0">
                <a:hlinkClick r:id="rId2"/>
              </a:rPr>
              <a:t>Here </a:t>
            </a:r>
            <a:r>
              <a:rPr lang="nl-NL" sz="4800" dirty="0" err="1">
                <a:hlinkClick r:id="rId2"/>
              </a:rPr>
              <a:t>comes</a:t>
            </a:r>
            <a:r>
              <a:rPr lang="nl-NL" sz="4800" dirty="0">
                <a:hlinkClick r:id="rId2"/>
              </a:rPr>
              <a:t> </a:t>
            </a:r>
            <a:r>
              <a:rPr lang="nl-NL" sz="4800" dirty="0" err="1">
                <a:hlinkClick r:id="rId2"/>
              </a:rPr>
              <a:t>the</a:t>
            </a:r>
            <a:r>
              <a:rPr lang="nl-NL" sz="4800" dirty="0">
                <a:hlinkClick r:id="rId2"/>
              </a:rPr>
              <a:t> </a:t>
            </a:r>
            <a:r>
              <a:rPr lang="nl-NL" sz="4800" dirty="0" err="1">
                <a:hlinkClick r:id="rId2"/>
              </a:rPr>
              <a:t>sun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04048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6A046-7DD3-4805-B109-060274D4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Zonne-energie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2610EF-6328-453D-8875-E44440C74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Manieren waarop zonne-energie wordt gebruikt:</a:t>
            </a:r>
          </a:p>
          <a:p>
            <a:r>
              <a:rPr lang="nl-NL" dirty="0"/>
              <a:t>PV-panelen: Zon naar elektriciteit</a:t>
            </a:r>
          </a:p>
          <a:p>
            <a:r>
              <a:rPr lang="nl-NL" dirty="0"/>
              <a:t>Zonnecollectoren: Zon naar warm water</a:t>
            </a:r>
          </a:p>
          <a:p>
            <a:r>
              <a:rPr lang="nl-NL" dirty="0"/>
              <a:t>Zonnekrachtcentrale: Zon naar stoom naar elektriciteit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328561-8249-452A-A8EC-93C773C2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110" y="4227285"/>
            <a:ext cx="3670969" cy="16559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32949C-C2C2-42DD-AF33-88D04D179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04" y="4227285"/>
            <a:ext cx="2582037" cy="16559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061C893-BC0A-4A5A-B73D-B6579C5F9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057" y="4227285"/>
            <a:ext cx="2485537" cy="16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2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ED3C3-B14C-4DCE-B78C-87FB83D9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Zonne-energie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95727B-6C7E-418F-B15D-704B96AC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Maar ook:</a:t>
            </a:r>
          </a:p>
          <a:p>
            <a:r>
              <a:rPr lang="nl-NL" dirty="0"/>
              <a:t>Zon naar suiker naar mest naar biogas</a:t>
            </a:r>
          </a:p>
          <a:p>
            <a:r>
              <a:rPr lang="nl-NL" dirty="0"/>
              <a:t>Zon naar suiker naar hout naar elektriciteit</a:t>
            </a:r>
          </a:p>
          <a:p>
            <a:r>
              <a:rPr lang="nl-NL" dirty="0"/>
              <a:t>Zon naar suiker naar aardgas</a:t>
            </a:r>
          </a:p>
          <a:p>
            <a:r>
              <a:rPr lang="nl-NL" dirty="0"/>
              <a:t>Zon naar suiker naar aardolie</a:t>
            </a:r>
          </a:p>
          <a:p>
            <a:r>
              <a:rPr lang="nl-NL" dirty="0"/>
              <a:t>Zon naar suiker naar steenkolen</a:t>
            </a:r>
          </a:p>
          <a:p>
            <a:r>
              <a:rPr lang="nl-NL" dirty="0"/>
              <a:t>Ofwel fotosynthese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AB0C0B-F297-423E-9B94-44E183A95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026" y="3904343"/>
            <a:ext cx="4301974" cy="29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2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Opdracht, Zonne-energie in je plangebied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Opdracht uitwerken met je groepje</a:t>
            </a:r>
          </a:p>
          <a:p>
            <a:r>
              <a:rPr lang="nl-NL" dirty="0"/>
              <a:t>Zoek op internet naar informatie over de wijze waarop zonnepanelen kunnen worden geplaatst en welke factoren daarbij een rol spelen.</a:t>
            </a:r>
          </a:p>
          <a:p>
            <a:r>
              <a:rPr lang="nl-NL" dirty="0"/>
              <a:t>Welke mogelijkheden zijn er in het plangebied voor het plaatsen van zonnepanelen?</a:t>
            </a:r>
          </a:p>
          <a:p>
            <a:r>
              <a:rPr lang="nl-NL" dirty="0"/>
              <a:t>Houd rekening met de volgende factoren:</a:t>
            </a:r>
          </a:p>
          <a:p>
            <a:pPr lvl="1"/>
            <a:r>
              <a:rPr lang="nl-NL" dirty="0"/>
              <a:t>te gebruiken oppervlak;</a:t>
            </a:r>
          </a:p>
          <a:p>
            <a:pPr lvl="1"/>
            <a:r>
              <a:rPr lang="nl-NL" dirty="0"/>
              <a:t>stand ten opzichte van zon;</a:t>
            </a:r>
          </a:p>
          <a:p>
            <a:pPr lvl="1"/>
            <a:r>
              <a:rPr lang="nl-NL" dirty="0"/>
              <a:t>schaduw.</a:t>
            </a:r>
          </a:p>
          <a:p>
            <a:r>
              <a:rPr lang="nl-NL" dirty="0"/>
              <a:t>Hoeveel elektriciteit kan er worden gegenereerd als je zonnepanelen plaatst met een vermogen van 500 </a:t>
            </a:r>
            <a:r>
              <a:rPr lang="nl-NL" dirty="0" err="1"/>
              <a:t>Wp</a:t>
            </a:r>
            <a:r>
              <a:rPr lang="nl-NL" dirty="0"/>
              <a:t> per stuk?</a:t>
            </a:r>
          </a:p>
        </p:txBody>
      </p:sp>
    </p:spTree>
    <p:extLst>
      <p:ext uri="{BB962C8B-B14F-4D97-AF65-F5344CB8AC3E}">
        <p14:creationId xmlns:p14="http://schemas.microsoft.com/office/powerpoint/2010/main" val="224372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12C38-1DBE-46D8-8A60-BACA0F95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Schaduw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92F37-D6CE-4563-AEA7-11F237910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string (serie) zonnepanelen heeft last van schaduw</a:t>
            </a:r>
          </a:p>
          <a:p>
            <a:r>
              <a:rPr lang="nl-NL" dirty="0"/>
              <a:t>Terugval op te vangen met slimme systemen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DCA32E-A8D0-4FA3-B92C-DE41EE49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73" y="3154021"/>
            <a:ext cx="3344541" cy="24940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72A583-1FEE-461E-8D33-A99676952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391" y="3572780"/>
            <a:ext cx="42576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7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3B18B-6D42-49CA-8164-A9331604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Zonintensiteit verschilt per regio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41078E1-FF42-4175-8919-ACDBD6D2C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770" y="1457489"/>
            <a:ext cx="4648500" cy="526439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9BD1C70-5074-4850-89AD-4B15DDC75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70" y="1803503"/>
            <a:ext cx="6551460" cy="438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4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ographic over de prijsontwikkeling van zonnepanelen. Tussen 2008 en 2022 daalde de prijs flink. Maar vanaf 2022 worden zonnepanelen weer duurder.">
            <a:extLst>
              <a:ext uri="{FF2B5EF4-FFF2-40B4-BE49-F238E27FC236}">
                <a16:creationId xmlns:a16="http://schemas.microsoft.com/office/drawing/2014/main" id="{CD031D42-EBC8-01CD-2EDE-D9F179249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6" y="648788"/>
            <a:ext cx="6883854" cy="55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brengstfactor zonnepanelen in 2022">
            <a:extLst>
              <a:ext uri="{FF2B5EF4-FFF2-40B4-BE49-F238E27FC236}">
                <a16:creationId xmlns:a16="http://schemas.microsoft.com/office/drawing/2014/main" id="{EB3CB20D-DBE4-033A-300C-1E0AF782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99" y="1690688"/>
            <a:ext cx="5359356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D5CCED-EB22-4A13-8941-A271B696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Wattpiek  – kWh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0F98B1-479A-4DF7-AC0F-1AFFA199A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1565" cy="4351338"/>
          </a:xfrm>
        </p:spPr>
        <p:txBody>
          <a:bodyPr/>
          <a:lstStyle/>
          <a:p>
            <a:r>
              <a:rPr lang="nl-NL" dirty="0" err="1"/>
              <a:t>Wp</a:t>
            </a:r>
            <a:r>
              <a:rPr lang="nl-NL" dirty="0"/>
              <a:t> = vermogen van zonnepaneel uitgedrukt in Wattpiek</a:t>
            </a:r>
          </a:p>
          <a:p>
            <a:r>
              <a:rPr lang="nl-NL" b="1" dirty="0"/>
              <a:t>Omrekenfactor</a:t>
            </a:r>
            <a:r>
              <a:rPr lang="nl-NL" dirty="0"/>
              <a:t> (op basis van zonuren en lichtintensiteit)</a:t>
            </a:r>
          </a:p>
          <a:p>
            <a:r>
              <a:rPr lang="nl-NL" dirty="0"/>
              <a:t>In Nederland wordt standaard 0,85 gebruikt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D8E9563-4C2C-A0A8-F629-D098DA1B51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22" t="43281" r="12962" b="53461"/>
          <a:stretch/>
        </p:blipFill>
        <p:spPr>
          <a:xfrm>
            <a:off x="710966" y="6050219"/>
            <a:ext cx="7529144" cy="52336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631B12-FD29-8E9A-5921-68A808015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00" t="52214" r="14483" b="17719"/>
          <a:stretch/>
        </p:blipFill>
        <p:spPr>
          <a:xfrm>
            <a:off x="2954890" y="4164509"/>
            <a:ext cx="2187528" cy="17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3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C652F-2057-440E-8630-0C641B019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Hellingshoek en oriëntatie op Zuid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DEFAE3-B906-41B9-B399-C4A6382DF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Verminderingsfactor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B76E94-97F4-4B9E-B7EE-5E6A2B6E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4755292" cy="45723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F76F300-09F5-4B1D-A157-572FAC671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09" y="2506241"/>
            <a:ext cx="3948487" cy="380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3994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EC8820-71F4-4E3D-97EB-F9896E77A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B2397C-196E-44BE-9D15-1909B3D28B89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822128FB-CB77-4997-84E0-704A850031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295</Words>
  <Application>Microsoft Office PowerPoint</Application>
  <PresentationFormat>Breedbeeld</PresentationFormat>
  <Paragraphs>54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system-ui</vt:lpstr>
      <vt:lpstr>1_Kantoorthema</vt:lpstr>
      <vt:lpstr>Water en energie</vt:lpstr>
      <vt:lpstr>Zonne-energie </vt:lpstr>
      <vt:lpstr>Zonne-energie </vt:lpstr>
      <vt:lpstr>Opdracht, Zonne-energie in je plangebied</vt:lpstr>
      <vt:lpstr>Schaduw</vt:lpstr>
      <vt:lpstr>Zonintensiteit verschilt per regio</vt:lpstr>
      <vt:lpstr>PowerPoint-presentatie</vt:lpstr>
      <vt:lpstr>Wattpiek  – kWh</vt:lpstr>
      <vt:lpstr>Hellingshoek en oriëntatie op Zuid</vt:lpstr>
      <vt:lpstr>Standaardformaat zonnepanelen</vt:lpstr>
      <vt:lpstr>Opbrengst zonnepanelen berekenen</vt:lpstr>
      <vt:lpstr>Vergunning?                www.omgevingsloket.nl</vt:lpstr>
      <vt:lpstr>PowerPoint-presentatie</vt:lpstr>
      <vt:lpstr>Achtergrond-documentaire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Stijn Weijermars</cp:lastModifiedBy>
  <cp:revision>7</cp:revision>
  <dcterms:created xsi:type="dcterms:W3CDTF">2022-04-18T20:43:08Z</dcterms:created>
  <dcterms:modified xsi:type="dcterms:W3CDTF">2023-06-06T08:44:49Z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